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07"/>
  </p:normalViewPr>
  <p:slideViewPr>
    <p:cSldViewPr snapToGrid="0" snapToObjects="1">
      <p:cViewPr varScale="1">
        <p:scale>
          <a:sx n="136" d="100"/>
          <a:sy n="136" d="100"/>
        </p:scale>
        <p:origin x="21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40A480-5F92-4ED4-9347-C3ED76814B1C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A70D0B7F-A9C2-4890-BC19-B233333BBF73}">
      <dgm:prSet/>
      <dgm:spPr/>
      <dgm:t>
        <a:bodyPr/>
        <a:lstStyle/>
        <a:p>
          <a:pPr>
            <a:defRPr cap="all"/>
          </a:pPr>
          <a:r>
            <a:rPr lang="en-SG"/>
            <a:t>Connect “image_stats” view to quicksight and load data to SPICE</a:t>
          </a:r>
          <a:endParaRPr lang="en-US"/>
        </a:p>
      </dgm:t>
    </dgm:pt>
    <dgm:pt modelId="{5164DB85-265E-49B6-8261-4392CA65C9EE}" type="parTrans" cxnId="{EC4AAE82-59D0-4485-BE27-6A7B960172B4}">
      <dgm:prSet/>
      <dgm:spPr/>
      <dgm:t>
        <a:bodyPr/>
        <a:lstStyle/>
        <a:p>
          <a:endParaRPr lang="en-US"/>
        </a:p>
      </dgm:t>
    </dgm:pt>
    <dgm:pt modelId="{FABAC2BF-C99F-4932-A37B-52D77EC4C9E5}" type="sibTrans" cxnId="{EC4AAE82-59D0-4485-BE27-6A7B960172B4}">
      <dgm:prSet/>
      <dgm:spPr/>
      <dgm:t>
        <a:bodyPr/>
        <a:lstStyle/>
        <a:p>
          <a:endParaRPr lang="en-US"/>
        </a:p>
      </dgm:t>
    </dgm:pt>
    <dgm:pt modelId="{33B837FE-28B1-4051-9ABB-ADBB156101FB}">
      <dgm:prSet/>
      <dgm:spPr/>
      <dgm:t>
        <a:bodyPr/>
        <a:lstStyle/>
        <a:p>
          <a:pPr>
            <a:defRPr cap="all"/>
          </a:pPr>
          <a:r>
            <a:rPr lang="en-SG"/>
            <a:t>Create Dataset</a:t>
          </a:r>
          <a:endParaRPr lang="en-US"/>
        </a:p>
      </dgm:t>
    </dgm:pt>
    <dgm:pt modelId="{74F7A6EA-FBDA-4F1F-AB88-519D4CEE7601}" type="parTrans" cxnId="{1AFEAACE-4C7F-4E37-BF35-09B8DA1DECDC}">
      <dgm:prSet/>
      <dgm:spPr/>
      <dgm:t>
        <a:bodyPr/>
        <a:lstStyle/>
        <a:p>
          <a:endParaRPr lang="en-US"/>
        </a:p>
      </dgm:t>
    </dgm:pt>
    <dgm:pt modelId="{57ECE2D0-0B00-4D18-81FE-E20EA8333FA7}" type="sibTrans" cxnId="{1AFEAACE-4C7F-4E37-BF35-09B8DA1DECDC}">
      <dgm:prSet/>
      <dgm:spPr/>
      <dgm:t>
        <a:bodyPr/>
        <a:lstStyle/>
        <a:p>
          <a:endParaRPr lang="en-US"/>
        </a:p>
      </dgm:t>
    </dgm:pt>
    <dgm:pt modelId="{3CC20FA2-E8CB-43C9-AD9C-39C0431114AB}">
      <dgm:prSet/>
      <dgm:spPr/>
      <dgm:t>
        <a:bodyPr/>
        <a:lstStyle/>
        <a:p>
          <a:pPr>
            <a:defRPr cap="all"/>
          </a:pPr>
          <a:r>
            <a:rPr lang="en-SG"/>
            <a:t>Create Analysis</a:t>
          </a:r>
          <a:endParaRPr lang="en-US"/>
        </a:p>
      </dgm:t>
    </dgm:pt>
    <dgm:pt modelId="{1968CFBF-5D58-40A8-8F64-91357103C147}" type="parTrans" cxnId="{4819B0DA-57DC-49C1-8587-2581DAC00736}">
      <dgm:prSet/>
      <dgm:spPr/>
      <dgm:t>
        <a:bodyPr/>
        <a:lstStyle/>
        <a:p>
          <a:endParaRPr lang="en-US"/>
        </a:p>
      </dgm:t>
    </dgm:pt>
    <dgm:pt modelId="{18F165B8-C659-4DA7-B1E2-85D87E3BAF71}" type="sibTrans" cxnId="{4819B0DA-57DC-49C1-8587-2581DAC00736}">
      <dgm:prSet/>
      <dgm:spPr/>
      <dgm:t>
        <a:bodyPr/>
        <a:lstStyle/>
        <a:p>
          <a:endParaRPr lang="en-US"/>
        </a:p>
      </dgm:t>
    </dgm:pt>
    <dgm:pt modelId="{069CA5DF-C088-43D5-8796-68167D172359}">
      <dgm:prSet/>
      <dgm:spPr/>
      <dgm:t>
        <a:bodyPr/>
        <a:lstStyle/>
        <a:p>
          <a:pPr>
            <a:defRPr cap="all"/>
          </a:pPr>
          <a:r>
            <a:rPr lang="en-SG"/>
            <a:t>Dashboard</a:t>
          </a:r>
          <a:endParaRPr lang="en-US"/>
        </a:p>
      </dgm:t>
    </dgm:pt>
    <dgm:pt modelId="{956C18B1-AA8A-4914-9860-041DFF939AA3}" type="parTrans" cxnId="{42E668DF-EAD3-4511-9BB8-6391329520BE}">
      <dgm:prSet/>
      <dgm:spPr/>
      <dgm:t>
        <a:bodyPr/>
        <a:lstStyle/>
        <a:p>
          <a:endParaRPr lang="en-US"/>
        </a:p>
      </dgm:t>
    </dgm:pt>
    <dgm:pt modelId="{0044CBAE-4683-4166-B8F1-598BEB4DB4D8}" type="sibTrans" cxnId="{42E668DF-EAD3-4511-9BB8-6391329520BE}">
      <dgm:prSet/>
      <dgm:spPr/>
      <dgm:t>
        <a:bodyPr/>
        <a:lstStyle/>
        <a:p>
          <a:endParaRPr lang="en-US"/>
        </a:p>
      </dgm:t>
    </dgm:pt>
    <dgm:pt modelId="{AC3596F0-5E23-4562-B7FD-019BD66145E1}" type="pres">
      <dgm:prSet presAssocID="{BE40A480-5F92-4ED4-9347-C3ED76814B1C}" presName="root" presStyleCnt="0">
        <dgm:presLayoutVars>
          <dgm:dir/>
          <dgm:resizeHandles val="exact"/>
        </dgm:presLayoutVars>
      </dgm:prSet>
      <dgm:spPr/>
    </dgm:pt>
    <dgm:pt modelId="{117E584C-E7D1-418D-8066-028608C31381}" type="pres">
      <dgm:prSet presAssocID="{A70D0B7F-A9C2-4890-BC19-B233333BBF73}" presName="compNode" presStyleCnt="0"/>
      <dgm:spPr/>
    </dgm:pt>
    <dgm:pt modelId="{FB123B38-E69B-45E0-9066-932DE7CBB179}" type="pres">
      <dgm:prSet presAssocID="{A70D0B7F-A9C2-4890-BC19-B233333BBF73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BD2D966F-92D3-417F-80F6-8EA4448C8C52}" type="pres">
      <dgm:prSet presAssocID="{A70D0B7F-A9C2-4890-BC19-B233333BBF7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11854112-7B53-4B39-9ACE-449C86E9467D}" type="pres">
      <dgm:prSet presAssocID="{A70D0B7F-A9C2-4890-BC19-B233333BBF73}" presName="spaceRect" presStyleCnt="0"/>
      <dgm:spPr/>
    </dgm:pt>
    <dgm:pt modelId="{AC3F90CC-D6B8-4BC9-B337-960C5E053A1F}" type="pres">
      <dgm:prSet presAssocID="{A70D0B7F-A9C2-4890-BC19-B233333BBF73}" presName="textRect" presStyleLbl="revTx" presStyleIdx="0" presStyleCnt="4">
        <dgm:presLayoutVars>
          <dgm:chMax val="1"/>
          <dgm:chPref val="1"/>
        </dgm:presLayoutVars>
      </dgm:prSet>
      <dgm:spPr/>
    </dgm:pt>
    <dgm:pt modelId="{82CFEBDC-9F71-449D-B6CE-D0356AC8E456}" type="pres">
      <dgm:prSet presAssocID="{FABAC2BF-C99F-4932-A37B-52D77EC4C9E5}" presName="sibTrans" presStyleCnt="0"/>
      <dgm:spPr/>
    </dgm:pt>
    <dgm:pt modelId="{3B0B644B-CDA9-45E1-A444-62F9837659AA}" type="pres">
      <dgm:prSet presAssocID="{33B837FE-28B1-4051-9ABB-ADBB156101FB}" presName="compNode" presStyleCnt="0"/>
      <dgm:spPr/>
    </dgm:pt>
    <dgm:pt modelId="{5BA826A8-712D-4B19-9196-18AF54848597}" type="pres">
      <dgm:prSet presAssocID="{33B837FE-28B1-4051-9ABB-ADBB156101FB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E4B1A3AC-585E-4EDB-B16A-82036B77A88B}" type="pres">
      <dgm:prSet presAssocID="{33B837FE-28B1-4051-9ABB-ADBB156101F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BF1D8BCC-1BE8-4A74-AAE7-0B264F04892D}" type="pres">
      <dgm:prSet presAssocID="{33B837FE-28B1-4051-9ABB-ADBB156101FB}" presName="spaceRect" presStyleCnt="0"/>
      <dgm:spPr/>
    </dgm:pt>
    <dgm:pt modelId="{D99B31B2-91A0-4CD8-AE09-49450D9EC768}" type="pres">
      <dgm:prSet presAssocID="{33B837FE-28B1-4051-9ABB-ADBB156101FB}" presName="textRect" presStyleLbl="revTx" presStyleIdx="1" presStyleCnt="4">
        <dgm:presLayoutVars>
          <dgm:chMax val="1"/>
          <dgm:chPref val="1"/>
        </dgm:presLayoutVars>
      </dgm:prSet>
      <dgm:spPr/>
    </dgm:pt>
    <dgm:pt modelId="{AAD8701C-3F1D-472C-B564-39F63221B432}" type="pres">
      <dgm:prSet presAssocID="{57ECE2D0-0B00-4D18-81FE-E20EA8333FA7}" presName="sibTrans" presStyleCnt="0"/>
      <dgm:spPr/>
    </dgm:pt>
    <dgm:pt modelId="{634E08B5-4CDF-4E64-80EE-01DBE087C660}" type="pres">
      <dgm:prSet presAssocID="{3CC20FA2-E8CB-43C9-AD9C-39C0431114AB}" presName="compNode" presStyleCnt="0"/>
      <dgm:spPr/>
    </dgm:pt>
    <dgm:pt modelId="{F1010C37-E1DA-4D61-A9F3-57643DA9F0A2}" type="pres">
      <dgm:prSet presAssocID="{3CC20FA2-E8CB-43C9-AD9C-39C0431114AB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BCEEA841-D995-4658-83F3-199774461A82}" type="pres">
      <dgm:prSet presAssocID="{3CC20FA2-E8CB-43C9-AD9C-39C0431114A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A86BD3BD-3268-4669-B4FA-EBD1C7960FF2}" type="pres">
      <dgm:prSet presAssocID="{3CC20FA2-E8CB-43C9-AD9C-39C0431114AB}" presName="spaceRect" presStyleCnt="0"/>
      <dgm:spPr/>
    </dgm:pt>
    <dgm:pt modelId="{275A234D-5960-4254-9E7F-E6B1F0D3C69C}" type="pres">
      <dgm:prSet presAssocID="{3CC20FA2-E8CB-43C9-AD9C-39C0431114AB}" presName="textRect" presStyleLbl="revTx" presStyleIdx="2" presStyleCnt="4">
        <dgm:presLayoutVars>
          <dgm:chMax val="1"/>
          <dgm:chPref val="1"/>
        </dgm:presLayoutVars>
      </dgm:prSet>
      <dgm:spPr/>
    </dgm:pt>
    <dgm:pt modelId="{9D6888B3-ABD6-4B5A-AA2E-C9B508FB7260}" type="pres">
      <dgm:prSet presAssocID="{18F165B8-C659-4DA7-B1E2-85D87E3BAF71}" presName="sibTrans" presStyleCnt="0"/>
      <dgm:spPr/>
    </dgm:pt>
    <dgm:pt modelId="{3ECB6A61-1425-480B-98BD-FAA4E7B2B809}" type="pres">
      <dgm:prSet presAssocID="{069CA5DF-C088-43D5-8796-68167D172359}" presName="compNode" presStyleCnt="0"/>
      <dgm:spPr/>
    </dgm:pt>
    <dgm:pt modelId="{EC02140B-103C-450D-AFDF-00939247E795}" type="pres">
      <dgm:prSet presAssocID="{069CA5DF-C088-43D5-8796-68167D172359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7F981873-43D1-4754-86F6-E8049CC2725B}" type="pres">
      <dgm:prSet presAssocID="{069CA5DF-C088-43D5-8796-68167D17235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0204774D-262F-4B0B-9F84-CAC5089EDEEE}" type="pres">
      <dgm:prSet presAssocID="{069CA5DF-C088-43D5-8796-68167D172359}" presName="spaceRect" presStyleCnt="0"/>
      <dgm:spPr/>
    </dgm:pt>
    <dgm:pt modelId="{22828532-B828-41A1-9FDF-61F6BE907C8C}" type="pres">
      <dgm:prSet presAssocID="{069CA5DF-C088-43D5-8796-68167D17235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8B55119-A851-48D0-BD4D-D486589C5956}" type="presOf" srcId="{A70D0B7F-A9C2-4890-BC19-B233333BBF73}" destId="{AC3F90CC-D6B8-4BC9-B337-960C5E053A1F}" srcOrd="0" destOrd="0" presId="urn:microsoft.com/office/officeart/2018/5/layout/IconLeafLabelList"/>
    <dgm:cxn modelId="{E9A42046-C19F-42AE-BDA9-293856258103}" type="presOf" srcId="{3CC20FA2-E8CB-43C9-AD9C-39C0431114AB}" destId="{275A234D-5960-4254-9E7F-E6B1F0D3C69C}" srcOrd="0" destOrd="0" presId="urn:microsoft.com/office/officeart/2018/5/layout/IconLeafLabelList"/>
    <dgm:cxn modelId="{EC4AAE82-59D0-4485-BE27-6A7B960172B4}" srcId="{BE40A480-5F92-4ED4-9347-C3ED76814B1C}" destId="{A70D0B7F-A9C2-4890-BC19-B233333BBF73}" srcOrd="0" destOrd="0" parTransId="{5164DB85-265E-49B6-8261-4392CA65C9EE}" sibTransId="{FABAC2BF-C99F-4932-A37B-52D77EC4C9E5}"/>
    <dgm:cxn modelId="{895639A9-1E70-4007-B393-FFB3B2F6B201}" type="presOf" srcId="{BE40A480-5F92-4ED4-9347-C3ED76814B1C}" destId="{AC3596F0-5E23-4562-B7FD-019BD66145E1}" srcOrd="0" destOrd="0" presId="urn:microsoft.com/office/officeart/2018/5/layout/IconLeafLabelList"/>
    <dgm:cxn modelId="{D4466DC3-F762-4166-A070-99D3AAA4732C}" type="presOf" srcId="{33B837FE-28B1-4051-9ABB-ADBB156101FB}" destId="{D99B31B2-91A0-4CD8-AE09-49450D9EC768}" srcOrd="0" destOrd="0" presId="urn:microsoft.com/office/officeart/2018/5/layout/IconLeafLabelList"/>
    <dgm:cxn modelId="{1AFEAACE-4C7F-4E37-BF35-09B8DA1DECDC}" srcId="{BE40A480-5F92-4ED4-9347-C3ED76814B1C}" destId="{33B837FE-28B1-4051-9ABB-ADBB156101FB}" srcOrd="1" destOrd="0" parTransId="{74F7A6EA-FBDA-4F1F-AB88-519D4CEE7601}" sibTransId="{57ECE2D0-0B00-4D18-81FE-E20EA8333FA7}"/>
    <dgm:cxn modelId="{4819B0DA-57DC-49C1-8587-2581DAC00736}" srcId="{BE40A480-5F92-4ED4-9347-C3ED76814B1C}" destId="{3CC20FA2-E8CB-43C9-AD9C-39C0431114AB}" srcOrd="2" destOrd="0" parTransId="{1968CFBF-5D58-40A8-8F64-91357103C147}" sibTransId="{18F165B8-C659-4DA7-B1E2-85D87E3BAF71}"/>
    <dgm:cxn modelId="{42E668DF-EAD3-4511-9BB8-6391329520BE}" srcId="{BE40A480-5F92-4ED4-9347-C3ED76814B1C}" destId="{069CA5DF-C088-43D5-8796-68167D172359}" srcOrd="3" destOrd="0" parTransId="{956C18B1-AA8A-4914-9860-041DFF939AA3}" sibTransId="{0044CBAE-4683-4166-B8F1-598BEB4DB4D8}"/>
    <dgm:cxn modelId="{35E9B4FB-123F-44C1-A316-E120EE3B5954}" type="presOf" srcId="{069CA5DF-C088-43D5-8796-68167D172359}" destId="{22828532-B828-41A1-9FDF-61F6BE907C8C}" srcOrd="0" destOrd="0" presId="urn:microsoft.com/office/officeart/2018/5/layout/IconLeafLabelList"/>
    <dgm:cxn modelId="{7CF1B4DD-8DEE-4CCB-8939-D211F2064F87}" type="presParOf" srcId="{AC3596F0-5E23-4562-B7FD-019BD66145E1}" destId="{117E584C-E7D1-418D-8066-028608C31381}" srcOrd="0" destOrd="0" presId="urn:microsoft.com/office/officeart/2018/5/layout/IconLeafLabelList"/>
    <dgm:cxn modelId="{3E2FBD5A-46AE-4A05-AF09-D751C424102E}" type="presParOf" srcId="{117E584C-E7D1-418D-8066-028608C31381}" destId="{FB123B38-E69B-45E0-9066-932DE7CBB179}" srcOrd="0" destOrd="0" presId="urn:microsoft.com/office/officeart/2018/5/layout/IconLeafLabelList"/>
    <dgm:cxn modelId="{32C8B020-48F5-4240-8238-701BEA7828DB}" type="presParOf" srcId="{117E584C-E7D1-418D-8066-028608C31381}" destId="{BD2D966F-92D3-417F-80F6-8EA4448C8C52}" srcOrd="1" destOrd="0" presId="urn:microsoft.com/office/officeart/2018/5/layout/IconLeafLabelList"/>
    <dgm:cxn modelId="{7F5EFB12-E0A4-454D-903A-ECF32858A8AB}" type="presParOf" srcId="{117E584C-E7D1-418D-8066-028608C31381}" destId="{11854112-7B53-4B39-9ACE-449C86E9467D}" srcOrd="2" destOrd="0" presId="urn:microsoft.com/office/officeart/2018/5/layout/IconLeafLabelList"/>
    <dgm:cxn modelId="{99960ABF-A657-46CB-8CAB-2AE6FDFD7CB0}" type="presParOf" srcId="{117E584C-E7D1-418D-8066-028608C31381}" destId="{AC3F90CC-D6B8-4BC9-B337-960C5E053A1F}" srcOrd="3" destOrd="0" presId="urn:microsoft.com/office/officeart/2018/5/layout/IconLeafLabelList"/>
    <dgm:cxn modelId="{E15A6D30-0127-4473-9624-EA53134EAC4E}" type="presParOf" srcId="{AC3596F0-5E23-4562-B7FD-019BD66145E1}" destId="{82CFEBDC-9F71-449D-B6CE-D0356AC8E456}" srcOrd="1" destOrd="0" presId="urn:microsoft.com/office/officeart/2018/5/layout/IconLeafLabelList"/>
    <dgm:cxn modelId="{572CD9DA-54E9-4AF2-9894-3EA5D2CB8E7F}" type="presParOf" srcId="{AC3596F0-5E23-4562-B7FD-019BD66145E1}" destId="{3B0B644B-CDA9-45E1-A444-62F9837659AA}" srcOrd="2" destOrd="0" presId="urn:microsoft.com/office/officeart/2018/5/layout/IconLeafLabelList"/>
    <dgm:cxn modelId="{DF0B9204-48D7-4753-A7CF-589FF00A1457}" type="presParOf" srcId="{3B0B644B-CDA9-45E1-A444-62F9837659AA}" destId="{5BA826A8-712D-4B19-9196-18AF54848597}" srcOrd="0" destOrd="0" presId="urn:microsoft.com/office/officeart/2018/5/layout/IconLeafLabelList"/>
    <dgm:cxn modelId="{E3F7C1A2-8929-449A-BCEA-45828F06AB03}" type="presParOf" srcId="{3B0B644B-CDA9-45E1-A444-62F9837659AA}" destId="{E4B1A3AC-585E-4EDB-B16A-82036B77A88B}" srcOrd="1" destOrd="0" presId="urn:microsoft.com/office/officeart/2018/5/layout/IconLeafLabelList"/>
    <dgm:cxn modelId="{0145B973-6610-4176-8F3D-3E14830459E4}" type="presParOf" srcId="{3B0B644B-CDA9-45E1-A444-62F9837659AA}" destId="{BF1D8BCC-1BE8-4A74-AAE7-0B264F04892D}" srcOrd="2" destOrd="0" presId="urn:microsoft.com/office/officeart/2018/5/layout/IconLeafLabelList"/>
    <dgm:cxn modelId="{73C35408-0937-4454-A577-DE296519E5D3}" type="presParOf" srcId="{3B0B644B-CDA9-45E1-A444-62F9837659AA}" destId="{D99B31B2-91A0-4CD8-AE09-49450D9EC768}" srcOrd="3" destOrd="0" presId="urn:microsoft.com/office/officeart/2018/5/layout/IconLeafLabelList"/>
    <dgm:cxn modelId="{C62B8FB9-488C-430A-89EB-74A87617E444}" type="presParOf" srcId="{AC3596F0-5E23-4562-B7FD-019BD66145E1}" destId="{AAD8701C-3F1D-472C-B564-39F63221B432}" srcOrd="3" destOrd="0" presId="urn:microsoft.com/office/officeart/2018/5/layout/IconLeafLabelList"/>
    <dgm:cxn modelId="{A4E9BA51-A571-4DF6-8926-DF57CA56A27F}" type="presParOf" srcId="{AC3596F0-5E23-4562-B7FD-019BD66145E1}" destId="{634E08B5-4CDF-4E64-80EE-01DBE087C660}" srcOrd="4" destOrd="0" presId="urn:microsoft.com/office/officeart/2018/5/layout/IconLeafLabelList"/>
    <dgm:cxn modelId="{C7D60FEB-5584-4EFE-9C38-7239AF662A32}" type="presParOf" srcId="{634E08B5-4CDF-4E64-80EE-01DBE087C660}" destId="{F1010C37-E1DA-4D61-A9F3-57643DA9F0A2}" srcOrd="0" destOrd="0" presId="urn:microsoft.com/office/officeart/2018/5/layout/IconLeafLabelList"/>
    <dgm:cxn modelId="{9F03D543-7624-43CF-B8A3-5514E3F49F63}" type="presParOf" srcId="{634E08B5-4CDF-4E64-80EE-01DBE087C660}" destId="{BCEEA841-D995-4658-83F3-199774461A82}" srcOrd="1" destOrd="0" presId="urn:microsoft.com/office/officeart/2018/5/layout/IconLeafLabelList"/>
    <dgm:cxn modelId="{11A86D90-1CD9-456C-BF0E-4EE33DC2C422}" type="presParOf" srcId="{634E08B5-4CDF-4E64-80EE-01DBE087C660}" destId="{A86BD3BD-3268-4669-B4FA-EBD1C7960FF2}" srcOrd="2" destOrd="0" presId="urn:microsoft.com/office/officeart/2018/5/layout/IconLeafLabelList"/>
    <dgm:cxn modelId="{D9AD7173-6962-4209-8F3E-C1A5F7068D0E}" type="presParOf" srcId="{634E08B5-4CDF-4E64-80EE-01DBE087C660}" destId="{275A234D-5960-4254-9E7F-E6B1F0D3C69C}" srcOrd="3" destOrd="0" presId="urn:microsoft.com/office/officeart/2018/5/layout/IconLeafLabelList"/>
    <dgm:cxn modelId="{50205AB6-6383-495D-ABE0-D601A935A0E8}" type="presParOf" srcId="{AC3596F0-5E23-4562-B7FD-019BD66145E1}" destId="{9D6888B3-ABD6-4B5A-AA2E-C9B508FB7260}" srcOrd="5" destOrd="0" presId="urn:microsoft.com/office/officeart/2018/5/layout/IconLeafLabelList"/>
    <dgm:cxn modelId="{E0951C81-0DF5-45FE-91B8-D82D10CCDE2B}" type="presParOf" srcId="{AC3596F0-5E23-4562-B7FD-019BD66145E1}" destId="{3ECB6A61-1425-480B-98BD-FAA4E7B2B809}" srcOrd="6" destOrd="0" presId="urn:microsoft.com/office/officeart/2018/5/layout/IconLeafLabelList"/>
    <dgm:cxn modelId="{97F257A8-317A-454D-A0EF-1D850DC2AFB2}" type="presParOf" srcId="{3ECB6A61-1425-480B-98BD-FAA4E7B2B809}" destId="{EC02140B-103C-450D-AFDF-00939247E795}" srcOrd="0" destOrd="0" presId="urn:microsoft.com/office/officeart/2018/5/layout/IconLeafLabelList"/>
    <dgm:cxn modelId="{2A5E6DD1-72E5-40D2-B0BD-4BABBD0603D8}" type="presParOf" srcId="{3ECB6A61-1425-480B-98BD-FAA4E7B2B809}" destId="{7F981873-43D1-4754-86F6-E8049CC2725B}" srcOrd="1" destOrd="0" presId="urn:microsoft.com/office/officeart/2018/5/layout/IconLeafLabelList"/>
    <dgm:cxn modelId="{39336040-5AF2-49DF-BB83-B8D1455391E0}" type="presParOf" srcId="{3ECB6A61-1425-480B-98BD-FAA4E7B2B809}" destId="{0204774D-262F-4B0B-9F84-CAC5089EDEEE}" srcOrd="2" destOrd="0" presId="urn:microsoft.com/office/officeart/2018/5/layout/IconLeafLabelList"/>
    <dgm:cxn modelId="{D9BA05ED-2CE7-4981-A199-F8943B785CAB}" type="presParOf" srcId="{3ECB6A61-1425-480B-98BD-FAA4E7B2B809}" destId="{22828532-B828-41A1-9FDF-61F6BE907C8C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123B38-E69B-45E0-9066-932DE7CBB179}">
      <dsp:nvSpPr>
        <dsp:cNvPr id="0" name=""/>
        <dsp:cNvSpPr/>
      </dsp:nvSpPr>
      <dsp:spPr>
        <a:xfrm>
          <a:off x="973190" y="785492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2D966F-92D3-417F-80F6-8EA4448C8C52}">
      <dsp:nvSpPr>
        <dsp:cNvPr id="0" name=""/>
        <dsp:cNvSpPr/>
      </dsp:nvSpPr>
      <dsp:spPr>
        <a:xfrm>
          <a:off x="1242597" y="1054900"/>
          <a:ext cx="725326" cy="725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3F90CC-D6B8-4BC9-B337-960C5E053A1F}">
      <dsp:nvSpPr>
        <dsp:cNvPr id="0" name=""/>
        <dsp:cNvSpPr/>
      </dsp:nvSpPr>
      <dsp:spPr>
        <a:xfrm>
          <a:off x="569079" y="2443382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SG" sz="1500" kern="1200"/>
            <a:t>Connect “image_stats” view to quicksight and load data to SPICE</a:t>
          </a:r>
          <a:endParaRPr lang="en-US" sz="1500" kern="1200"/>
        </a:p>
      </dsp:txBody>
      <dsp:txXfrm>
        <a:off x="569079" y="2443382"/>
        <a:ext cx="2072362" cy="720000"/>
      </dsp:txXfrm>
    </dsp:sp>
    <dsp:sp modelId="{5BA826A8-712D-4B19-9196-18AF54848597}">
      <dsp:nvSpPr>
        <dsp:cNvPr id="0" name=""/>
        <dsp:cNvSpPr/>
      </dsp:nvSpPr>
      <dsp:spPr>
        <a:xfrm>
          <a:off x="3408216" y="785492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B1A3AC-585E-4EDB-B16A-82036B77A88B}">
      <dsp:nvSpPr>
        <dsp:cNvPr id="0" name=""/>
        <dsp:cNvSpPr/>
      </dsp:nvSpPr>
      <dsp:spPr>
        <a:xfrm>
          <a:off x="3677623" y="1054900"/>
          <a:ext cx="725326" cy="725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B31B2-91A0-4CD8-AE09-49450D9EC768}">
      <dsp:nvSpPr>
        <dsp:cNvPr id="0" name=""/>
        <dsp:cNvSpPr/>
      </dsp:nvSpPr>
      <dsp:spPr>
        <a:xfrm>
          <a:off x="3004105" y="2443382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SG" sz="1500" kern="1200"/>
            <a:t>Create Dataset</a:t>
          </a:r>
          <a:endParaRPr lang="en-US" sz="1500" kern="1200"/>
        </a:p>
      </dsp:txBody>
      <dsp:txXfrm>
        <a:off x="3004105" y="2443382"/>
        <a:ext cx="2072362" cy="720000"/>
      </dsp:txXfrm>
    </dsp:sp>
    <dsp:sp modelId="{F1010C37-E1DA-4D61-A9F3-57643DA9F0A2}">
      <dsp:nvSpPr>
        <dsp:cNvPr id="0" name=""/>
        <dsp:cNvSpPr/>
      </dsp:nvSpPr>
      <dsp:spPr>
        <a:xfrm>
          <a:off x="5843242" y="785492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EEA841-D995-4658-83F3-199774461A82}">
      <dsp:nvSpPr>
        <dsp:cNvPr id="0" name=""/>
        <dsp:cNvSpPr/>
      </dsp:nvSpPr>
      <dsp:spPr>
        <a:xfrm>
          <a:off x="6112649" y="1054900"/>
          <a:ext cx="725326" cy="725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5A234D-5960-4254-9E7F-E6B1F0D3C69C}">
      <dsp:nvSpPr>
        <dsp:cNvPr id="0" name=""/>
        <dsp:cNvSpPr/>
      </dsp:nvSpPr>
      <dsp:spPr>
        <a:xfrm>
          <a:off x="5439131" y="2443382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SG" sz="1500" kern="1200"/>
            <a:t>Create Analysis</a:t>
          </a:r>
          <a:endParaRPr lang="en-US" sz="1500" kern="1200"/>
        </a:p>
      </dsp:txBody>
      <dsp:txXfrm>
        <a:off x="5439131" y="2443382"/>
        <a:ext cx="2072362" cy="720000"/>
      </dsp:txXfrm>
    </dsp:sp>
    <dsp:sp modelId="{EC02140B-103C-450D-AFDF-00939247E795}">
      <dsp:nvSpPr>
        <dsp:cNvPr id="0" name=""/>
        <dsp:cNvSpPr/>
      </dsp:nvSpPr>
      <dsp:spPr>
        <a:xfrm>
          <a:off x="8278268" y="785492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981873-43D1-4754-86F6-E8049CC2725B}">
      <dsp:nvSpPr>
        <dsp:cNvPr id="0" name=""/>
        <dsp:cNvSpPr/>
      </dsp:nvSpPr>
      <dsp:spPr>
        <a:xfrm>
          <a:off x="8547675" y="1054900"/>
          <a:ext cx="725326" cy="725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828532-B828-41A1-9FDF-61F6BE907C8C}">
      <dsp:nvSpPr>
        <dsp:cNvPr id="0" name=""/>
        <dsp:cNvSpPr/>
      </dsp:nvSpPr>
      <dsp:spPr>
        <a:xfrm>
          <a:off x="7874157" y="2443382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SG" sz="1500" kern="1200"/>
            <a:t>Dashboard</a:t>
          </a:r>
          <a:endParaRPr lang="en-US" sz="1500" kern="1200"/>
        </a:p>
      </dsp:txBody>
      <dsp:txXfrm>
        <a:off x="7874157" y="2443382"/>
        <a:ext cx="207236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2.tiff>
</file>

<file path=ppt/media/image3.tiff>
</file>

<file path=ppt/media/image4.tiff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3DA3B-0209-EF48-8542-1B0A9878A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94831-D7E7-804D-9021-AF011751C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C0E78-79C5-814D-A7F1-17B8C097A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D253E2-2636-424F-B1AE-7FE05774C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8271D-DD22-8141-9701-E6F49D1DD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52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B8EA4-DDDC-F744-9726-A4DB74C3E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4962F5-7452-B549-8D80-A7336298F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F023D-A971-0146-99BB-0A74D4176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D8447-B61B-AF41-B7F8-05D28E010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347EB-986C-F44C-A270-3D15D0BEF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63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029C65-451C-6F4A-83CD-2230471F7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6EC5CD-F0C6-0643-9738-6F805CE52E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A873D-7803-A141-9A5D-6F5372EFF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ACDA4-DD59-2844-9CC0-C42473881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4E6A2-8375-D445-9FEF-35C68923B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94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AA35B-3DF3-EE4E-BEF1-E8A095159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DD9D6-1302-FD47-856A-B9A7B8246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4B94A-A54D-254B-9A7C-CFFD539AA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D56DC-A2A3-564C-97C1-158BB2756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9AFC26-402A-734F-96ED-FC1CE9A32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049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FC9FD-57A0-8E42-B541-5F37E8AD0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B15214-2968-1641-AB6A-DFB107FA9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B4744-E54D-234B-AC02-B00F32E77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9876E-772F-6341-8E7F-CC9A58154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F2448-2718-0246-91E9-9CD92DD50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008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248DD-B1AB-7543-8FAD-074746A72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F9E64-D3F6-7945-A1FF-E7B476AB21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477942-7CCA-0045-A30A-EDD47A56C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F213C-B4DF-D442-B379-A8ACFDF8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B10848-8AFD-9A4F-83AA-1AB2F71F6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46D804-483B-7B41-A0E5-CB4C47F56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162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D4AA9-B1C7-3341-A46F-2AC0CADEF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D8155-6818-E24E-A74B-BD4A0EAEA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ABDA2-8A69-4E48-9BF2-F14C2CEC8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248CFF-0D63-214C-845E-D9F71AEC21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5B878D-4D91-2D4E-820B-F98F745950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B792C1-206C-3A43-B4D1-8E7EDE9B3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583A82-0F22-5A4E-B5AD-0F1B05CE4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591BB-517B-C246-B45A-18CC8D8DA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76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3393A-1CAC-6043-A036-FD4645A1D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F60780-72AA-7243-8847-BBC335B41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2974C8-0BE2-A648-8D75-7762BC3DB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60DCE-7ADB-404D-B827-9D8976563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69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0112F3-4108-754B-A8C6-AF28C5EC4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B7205E-57EF-774B-82EF-1BCA95992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66F520-B1D7-C845-9FD5-F1A0C1B0A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602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77907-4255-A14F-A3A9-1AC123F3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6396-2D9C-2646-A302-49F232D6B9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2A5C50-70F6-0A4B-9B93-CE9AFB2A1C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CB8891-0611-E241-BEF4-BA0D5C5A5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14BB9-AF1C-304C-B1DE-DF6BF388A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6D065C-349E-4547-AE78-F45DF01E1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56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65EC5-0045-014A-83F9-0B7875003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2E866D-4B79-054D-BCE0-7DA4848CBD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D81E4C-F528-F645-8BD5-5DB0781F7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345C7A-34C5-C54E-8650-75363478C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B2526-9DAD-4F45-8448-C26C572D8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FAC529-3F33-7A4B-8A97-B3D68E7A7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730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F9DB68-278C-9743-B841-710450B37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297B8-B98A-044D-ABCA-2FD327652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D1528-E46B-8542-9D1C-7FAEDCFA34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E531C-8A77-1943-92B8-43E8EF9CD467}" type="datetimeFigureOut">
              <a:rPr lang="en-US" smtClean="0"/>
              <a:t>6/26/22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1E5F7-3AB1-8644-840B-A1AD1EF81C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BBC427-C5BC-F94B-AEF1-29981D89D9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C3E73-EF68-1941-A0C6-91AAED3BE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42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32/qw5hj1vs21n04qxh42067tkr0000gn/T/com.microsoft.Word/WebArchiveCopyPasteTempFiles/page1image49556448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ACA2EA0-FFD3-42EC-9406-B595015ED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5288BCE-665C-472A-8C43-664BCFA31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8762" y="1247775"/>
            <a:ext cx="9144000" cy="3007447"/>
          </a:xfrm>
          <a:prstGeom prst="rect">
            <a:avLst/>
          </a:prstGeom>
          <a:solidFill>
            <a:schemeClr val="bg1"/>
          </a:solidFill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2F637-38FC-FB4F-ACC9-DA989FB78B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4988" y="1442172"/>
            <a:ext cx="8582025" cy="2177328"/>
          </a:xfrm>
        </p:spPr>
        <p:txBody>
          <a:bodyPr anchor="ctr">
            <a:normAutofit/>
          </a:bodyPr>
          <a:lstStyle/>
          <a:p>
            <a:r>
              <a:rPr lang="en-US" sz="5100"/>
              <a:t>Image Data Processing Pipeline</a:t>
            </a:r>
            <a:br>
              <a:rPr lang="en-SG" sz="5100"/>
            </a:br>
            <a:endParaRPr lang="en-US" sz="510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6C57131-53A7-4C1A-BEA8-25F06A06A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7872" y="3912322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40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CBE1D5-653F-EF45-82CF-0C7A6F6B5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SG" sz="4000" b="1"/>
              <a:t># Stats View</a:t>
            </a:r>
            <a:endParaRPr lang="en-US" sz="4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75DE4-789A-454C-9358-51FF7396E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SG" sz="2200"/>
              <a:t>CREATE OR REPLACE VIEW image_stats AS</a:t>
            </a:r>
          </a:p>
          <a:p>
            <a:pPr marL="0" indent="0">
              <a:buNone/>
            </a:pPr>
            <a:r>
              <a:rPr lang="en-SG" sz="2200"/>
              <a:t> SELECT </a:t>
            </a:r>
          </a:p>
          <a:p>
            <a:pPr marL="0" indent="0">
              <a:buNone/>
            </a:pPr>
            <a:r>
              <a:rPr lang="en-SG" sz="2200"/>
              <a:t>    date_trunc('month', created_date) AS month,</a:t>
            </a:r>
          </a:p>
          <a:p>
            <a:pPr marL="0" indent="0">
              <a:buNone/>
            </a:pPr>
            <a:r>
              <a:rPr lang="en-SG" sz="2200"/>
              <a:t>    customer,</a:t>
            </a:r>
          </a:p>
          <a:p>
            <a:pPr marL="0" indent="0">
              <a:buNone/>
            </a:pPr>
            <a:r>
              <a:rPr lang="en-SG" sz="2200"/>
              <a:t>    type,</a:t>
            </a:r>
          </a:p>
          <a:p>
            <a:pPr marL="0" indent="0">
              <a:buNone/>
            </a:pPr>
            <a:r>
              <a:rPr lang="en-SG" sz="2200"/>
              <a:t>    COUNT(DISTINCT id) AS number</a:t>
            </a:r>
          </a:p>
          <a:p>
            <a:pPr marL="0" indent="0">
              <a:buNone/>
            </a:pPr>
            <a:r>
              <a:rPr lang="en-SG" sz="2200"/>
              <a:t>FROM image_processed</a:t>
            </a:r>
          </a:p>
          <a:p>
            <a:pPr marL="0" indent="0">
              <a:buNone/>
            </a:pPr>
            <a:r>
              <a:rPr lang="en-SG" sz="2200"/>
              <a:t>GROUP BY created_date, customer, type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3157652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08F105-F613-1942-AE50-08C98121F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SG" sz="4200"/>
              <a:t># </a:t>
            </a:r>
            <a:r>
              <a:rPr lang="en-SG" sz="4200" b="1"/>
              <a:t>Business Intelligence (BI) Using AWS Quicksight</a:t>
            </a:r>
            <a:br>
              <a:rPr lang="en-SG" sz="4200"/>
            </a:br>
            <a:endParaRPr lang="en-US" sz="42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6795CAB-2723-4C6A-516B-B8EBF7BE3D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9816964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12864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 104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61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7" name="Picture 1" descr="page1image49556448">
            <a:extLst>
              <a:ext uri="{FF2B5EF4-FFF2-40B4-BE49-F238E27FC236}">
                <a16:creationId xmlns:a16="http://schemas.microsoft.com/office/drawing/2014/main" id="{46A3F751-A26D-F146-9FAF-FAB031AE18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0" b="1248"/>
          <a:stretch>
            <a:fillRect/>
          </a:stretch>
        </p:blipFill>
        <p:spPr bwMode="auto">
          <a:xfrm>
            <a:off x="1143912" y="643467"/>
            <a:ext cx="9904175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367BD67-8994-6C48-A3E7-4AFD536D20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7379" y="143991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599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FB946D7-1CA4-446E-8795-007CACFDE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2416F2-BC84-4D7C-80C6-6296C10C3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95338" y="981075"/>
            <a:ext cx="10601325" cy="4552949"/>
          </a:xfrm>
          <a:prstGeom prst="rect">
            <a:avLst/>
          </a:prstGeom>
          <a:solidFill>
            <a:schemeClr val="bg1"/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E016B4-7215-8B4F-B3F6-026243618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7097" y="1428750"/>
            <a:ext cx="9117807" cy="2105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*7 Days archival data stored in Data-Lake “AWS S3”</a:t>
            </a:r>
            <a:b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7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330623A-AB89-4E04-AC9A-2BAFBF85A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52800" y="3771366"/>
            <a:ext cx="5486400" cy="0"/>
          </a:xfrm>
          <a:prstGeom prst="line">
            <a:avLst/>
          </a:prstGeom>
          <a:ln w="222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944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2ECD5-A00C-3348-BE3B-75326FBC0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SG" b="1" dirty="0">
                <a:solidFill>
                  <a:srgbClr val="FFFFFF"/>
                </a:solidFill>
              </a:rPr>
              <a:t>Services used</a:t>
            </a:r>
            <a:r>
              <a:rPr lang="en-SG" dirty="0">
                <a:solidFill>
                  <a:srgbClr val="FFFFFF"/>
                </a:solidFill>
              </a:rPr>
              <a:t>:</a:t>
            </a:r>
            <a:br>
              <a:rPr lang="en-SG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940C3-DAC4-BB4A-8EA3-6F315FFAC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lvl="0"/>
            <a:r>
              <a:rPr lang="en-SG" sz="2400"/>
              <a:t>Amazon API Gateway</a:t>
            </a:r>
          </a:p>
          <a:p>
            <a:pPr lvl="0"/>
            <a:r>
              <a:rPr lang="en-SG" sz="2400"/>
              <a:t>Backend API</a:t>
            </a:r>
          </a:p>
          <a:p>
            <a:pPr lvl="0"/>
            <a:r>
              <a:rPr lang="en-SG" sz="2400"/>
              <a:t>Amazon Kinesis / Amazon Managed Streaming for Apache Kafka (MSK)</a:t>
            </a:r>
          </a:p>
          <a:p>
            <a:r>
              <a:rPr lang="en-SG" sz="2400"/>
              <a:t>    - Data Streams</a:t>
            </a:r>
          </a:p>
          <a:p>
            <a:r>
              <a:rPr lang="en-SG" sz="2400"/>
              <a:t>    - Firehose</a:t>
            </a:r>
          </a:p>
          <a:p>
            <a:r>
              <a:rPr lang="en-SG" sz="2400"/>
              <a:t>    - Analytics</a:t>
            </a:r>
          </a:p>
          <a:p>
            <a:pPr lvl="0"/>
            <a:r>
              <a:rPr lang="en-SG" sz="2400"/>
              <a:t>AWS Lambda (Real-time)</a:t>
            </a:r>
          </a:p>
          <a:p>
            <a:pPr lvl="0"/>
            <a:r>
              <a:rPr lang="en-SG" sz="2400"/>
              <a:t>Amazon S3 as Data-lake</a:t>
            </a:r>
          </a:p>
          <a:p>
            <a:pPr lvl="0"/>
            <a:r>
              <a:rPr lang="en-SG" sz="2400"/>
              <a:t>Amazon Simple Notification Service</a:t>
            </a:r>
          </a:p>
          <a:p>
            <a:pPr lvl="0"/>
            <a:r>
              <a:rPr lang="en-SG" sz="2400"/>
              <a:t>AWS Glue (Batch process)</a:t>
            </a:r>
          </a:p>
          <a:p>
            <a:pPr lvl="0"/>
            <a:r>
              <a:rPr lang="en-SG" sz="2400"/>
              <a:t>Redshift – Datawarehouse 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194173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88333BA-AE6E-427A-9B16-A39C8073F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8ED85F-DCEE-4B50-802E-71A6E3E12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bg1"/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CF4F82-2C24-BB43-AD99-C4E60BAE8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1825"/>
            <a:ext cx="10515600" cy="1325563"/>
          </a:xfrm>
        </p:spPr>
        <p:txBody>
          <a:bodyPr>
            <a:normAutofit/>
          </a:bodyPr>
          <a:lstStyle/>
          <a:p>
            <a:r>
              <a:rPr lang="en-SG" b="1" dirty="0"/>
              <a:t># Data schema</a:t>
            </a:r>
            <a:br>
              <a:rPr lang="en-SG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6948A-CB6B-884B-A953-70BC817E9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7400"/>
            <a:ext cx="10515600" cy="3871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SG" sz="1500" b="1"/>
              <a:t>event types :</a:t>
            </a:r>
          </a:p>
          <a:p>
            <a:pPr marL="0" indent="0">
              <a:buNone/>
            </a:pPr>
            <a:r>
              <a:rPr lang="en-SG" sz="1500"/>
              <a:t>- image.id</a:t>
            </a:r>
          </a:p>
          <a:p>
            <a:pPr marL="0" indent="0">
              <a:buNone/>
            </a:pPr>
            <a:r>
              <a:rPr lang="en-SG" sz="1500"/>
              <a:t>- image.source</a:t>
            </a:r>
          </a:p>
          <a:p>
            <a:pPr marL="0" indent="0">
              <a:buNone/>
            </a:pPr>
            <a:r>
              <a:rPr lang="en-SG" sz="1500"/>
              <a:t>- image.type</a:t>
            </a:r>
          </a:p>
          <a:p>
            <a:pPr marL="0" indent="0">
              <a:buNone/>
            </a:pPr>
            <a:r>
              <a:rPr lang="en-SG" sz="1500"/>
              <a:t>- image.formate</a:t>
            </a:r>
          </a:p>
          <a:p>
            <a:pPr marL="0" indent="0">
              <a:buNone/>
            </a:pPr>
            <a:r>
              <a:rPr lang="en-SG" sz="1500"/>
              <a:t>- image.colour</a:t>
            </a:r>
          </a:p>
          <a:p>
            <a:pPr marL="0" indent="0">
              <a:buNone/>
            </a:pPr>
            <a:r>
              <a:rPr lang="en-SG" sz="1500"/>
              <a:t>- image.pixels</a:t>
            </a:r>
          </a:p>
          <a:p>
            <a:pPr marL="0" indent="0">
              <a:buNone/>
            </a:pPr>
            <a:r>
              <a:rPr lang="en-SG" sz="1500"/>
              <a:t>- image.width</a:t>
            </a:r>
          </a:p>
          <a:p>
            <a:pPr marL="0" indent="0">
              <a:buNone/>
            </a:pPr>
            <a:r>
              <a:rPr lang="en-SG" sz="1500"/>
              <a:t>- image.height</a:t>
            </a:r>
          </a:p>
          <a:p>
            <a:pPr marL="0" indent="0">
              <a:buNone/>
            </a:pPr>
            <a:r>
              <a:rPr lang="en-SG" sz="1500"/>
              <a:t>- image.metadata (include customer details)</a:t>
            </a:r>
          </a:p>
          <a:p>
            <a:pPr marL="0" indent="0">
              <a:buNone/>
            </a:pPr>
            <a:r>
              <a:rPr lang="en-SG" sz="1500"/>
              <a:t>- image.created_date</a:t>
            </a:r>
          </a:p>
          <a:p>
            <a:pPr marL="0" indent="0">
              <a:buNone/>
            </a:pP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1089399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16F6E-B74D-624B-90C0-216452FBF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b="1"/>
              <a:t># Lambda function for getting the unified data</a:t>
            </a:r>
            <a:br>
              <a:rPr lang="en-SG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2B5CFE-5E75-6048-9312-7798C6F716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9948" y="1087438"/>
            <a:ext cx="6552104" cy="556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887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A0C0F-416D-C446-9EF9-E7DE412BF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b="1" dirty="0"/>
              <a:t>#ETL Using AWS glue for batch process</a:t>
            </a:r>
            <a:br>
              <a:rPr lang="en-SG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7524F1C-96BC-1F47-84A0-526CCCDD0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1132" y="1346886"/>
            <a:ext cx="4769735" cy="51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360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8230D-2D70-9B48-A027-8F8220F57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# Run a crawler on output data to get the schema table</a:t>
            </a:r>
            <a:br>
              <a:rPr lang="en-US" sz="6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6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2751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3BB2AE-27FD-A94E-B4AE-32BF0F454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# AWS ATHENA Table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80B786-C73C-1242-AB1B-1A5FC6AB5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7131" y="643466"/>
            <a:ext cx="4441069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789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243</Words>
  <Application>Microsoft Macintosh PowerPoint</Application>
  <PresentationFormat>Widescreen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Image Data Processing Pipeline </vt:lpstr>
      <vt:lpstr>PowerPoint Presentation</vt:lpstr>
      <vt:lpstr>*7 Days archival data stored in Data-Lake “AWS S3” </vt:lpstr>
      <vt:lpstr>Services used: </vt:lpstr>
      <vt:lpstr># Data schema </vt:lpstr>
      <vt:lpstr># Lambda function for getting the unified data </vt:lpstr>
      <vt:lpstr>#ETL Using AWS glue for batch process </vt:lpstr>
      <vt:lpstr># Run a crawler on output data to get the schema table </vt:lpstr>
      <vt:lpstr># AWS ATHENA Table</vt:lpstr>
      <vt:lpstr># Stats View</vt:lpstr>
      <vt:lpstr># Business Intelligence (BI) Using AWS Quicksight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Data Processing Pipeline </dc:title>
  <dc:creator>YASWANTH GANDRA</dc:creator>
  <cp:lastModifiedBy>YASWANTH GANDRA</cp:lastModifiedBy>
  <cp:revision>1</cp:revision>
  <dcterms:created xsi:type="dcterms:W3CDTF">2022-06-26T07:37:23Z</dcterms:created>
  <dcterms:modified xsi:type="dcterms:W3CDTF">2022-06-26T08:04:48Z</dcterms:modified>
</cp:coreProperties>
</file>

<file path=docProps/thumbnail.jpeg>
</file>